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5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19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81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6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14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3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27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6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3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1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4330C-B818-42D7-B1E8-F139CF446BAA}" type="datetimeFigureOut">
              <a:rPr lang="en-US" smtClean="0"/>
              <a:t>3/23/2011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61EB-06DC-4D0B-A0EF-CA411CC13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8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the models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6077546"/>
              </p:ext>
            </p:extLst>
          </p:nvPr>
        </p:nvGraphicFramePr>
        <p:xfrm>
          <a:off x="762000" y="1752597"/>
          <a:ext cx="7924800" cy="44715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1600"/>
                <a:gridCol w="2641600"/>
                <a:gridCol w="2641600"/>
              </a:tblGrid>
              <a:tr h="4480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HCB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Improved HSR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IWCA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35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Based on </a:t>
                      </a:r>
                      <a:r>
                        <a:rPr lang="en-US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heirarchical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structure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for </a:t>
                      </a:r>
                      <a:r>
                        <a:rPr lang="en-US" sz="11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clusteres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but has only 2 levels. The high capability nodes becomes the nodes for the second level and act as a cluster head for </a:t>
                      </a:r>
                      <a:r>
                        <a:rPr lang="en-US" sz="1100" baseline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first level.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It is based on </a:t>
                      </a:r>
                      <a:r>
                        <a:rPr lang="en-US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herarchical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strucuring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and the gateway nodes of one cluster becomes the nodes of next level. Can have many levels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Does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not have </a:t>
                      </a:r>
                      <a:r>
                        <a:rPr lang="en-US" sz="11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heirarchical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structure and the cluster nodes are selected on the factors such as distance from other nodes, velocity, battery remaining etc.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235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Will work only in case of the presence of say 40% of nodes have long range communication capability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Better suited for dense networks.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Better suited for group mobility models.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90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 normal homogenous network the maintenance of 2 levels of network incurs more overhead , which outweighs its benefits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Not very efficient in for sparse MANET’s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Inefficient for high mobility, where high mobility triggers cluster head elections and re-affiliations of other nodes.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07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Requires less overhead for cluster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maintenance and intra cluster routing. </a:t>
                      </a:r>
                      <a:r>
                        <a:rPr lang="en-US" sz="11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Reclustering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is assumed to be negligible  as it assumes the large capabilities for long range nodes.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More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overhead required for clustering and </a:t>
                      </a:r>
                      <a:r>
                        <a:rPr lang="en-US" sz="11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reclustering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Requires a large overhead for clustering and </a:t>
                      </a:r>
                      <a:r>
                        <a:rPr lang="en-US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reclustering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due to the calculation of heuristics such as distance from other nodes, velocity </a:t>
                      </a:r>
                      <a:r>
                        <a:rPr lang="en-US" sz="11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etc</a:t>
                      </a:r>
                      <a:r>
                        <a:rPr lang="en-US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while selecting the cluster head. But cluster head is assumed to be stable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31938" y="28987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962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241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Comparison of the models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Amrish</dc:creator>
  <cp:lastModifiedBy>Amrish</cp:lastModifiedBy>
  <cp:revision>4</cp:revision>
  <dcterms:created xsi:type="dcterms:W3CDTF">2011-03-24T03:40:07Z</dcterms:created>
  <dcterms:modified xsi:type="dcterms:W3CDTF">2011-03-24T04:19:33Z</dcterms:modified>
</cp:coreProperties>
</file>